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35"/>
    <p:restoredTop sz="94595"/>
  </p:normalViewPr>
  <p:slideViewPr>
    <p:cSldViewPr snapToGrid="0" snapToObjects="1">
      <p:cViewPr varScale="1">
        <p:scale>
          <a:sx n="104" d="100"/>
          <a:sy n="104" d="100"/>
        </p:scale>
        <p:origin x="9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3747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999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700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218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940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896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9732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917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469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746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309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4F1D6-C147-5A40-AEBC-DCA93800FEA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52E4A-CFD7-1944-9234-6306C2D2057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102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bate.com.mx/autos-electricos-t76921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84D2A-B1D4-D94F-B879-6F4E7848314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935" y="0"/>
            <a:ext cx="6921183" cy="39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9EB5283-690D-634E-B482-86DB30131F2F}"/>
              </a:ext>
            </a:extLst>
          </p:cNvPr>
          <p:cNvSpPr txBox="1"/>
          <p:nvPr/>
        </p:nvSpPr>
        <p:spPr>
          <a:xfrm>
            <a:off x="803189" y="308919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/>
              <a:t>Olinia</a:t>
            </a:r>
            <a:endParaRPr lang="es-ES_tradn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D5A7247-7043-9A48-B821-A971DF4B2B22}"/>
              </a:ext>
            </a:extLst>
          </p:cNvPr>
          <p:cNvSpPr txBox="1"/>
          <p:nvPr/>
        </p:nvSpPr>
        <p:spPr>
          <a:xfrm>
            <a:off x="322675" y="4222754"/>
            <a:ext cx="8674443" cy="1868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proyecto </a:t>
            </a:r>
            <a:r>
              <a:rPr lang="es-MX" sz="1800" b="1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Olinia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iniciativa que combina capital estatal y privado.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dirty="0">
                <a:solidFill>
                  <a:srgbClr val="24242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crea 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armadora de </a:t>
            </a:r>
            <a:r>
              <a:rPr lang="es-MX" sz="1800" u="sng" dirty="0">
                <a:solidFill>
                  <a:srgbClr val="0000FF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autos eléctricos 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México. 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 </a:t>
            </a:r>
            <a:r>
              <a:rPr lang="es-MX" sz="1800" b="1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tres modelos en desarrollo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este proyecto promete democratizar la movilidad sostenible </a:t>
            </a:r>
            <a:r>
              <a:rPr lang="es-MX" sz="1800" b="1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precios que oscilarán entre 90,000 y 150,000 pesos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posicionándose como una alternativa accesible en el mercado de autos eléctricos.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42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7651C52-0F55-0D4A-A741-03D5DFBF5B1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66"/>
          <a:stretch/>
        </p:blipFill>
        <p:spPr bwMode="auto">
          <a:xfrm>
            <a:off x="374924" y="249387"/>
            <a:ext cx="5988806" cy="30745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ACB706F-1D45-5449-BCCD-B15BB237F549}"/>
              </a:ext>
            </a:extLst>
          </p:cNvPr>
          <p:cNvSpPr txBox="1"/>
          <p:nvPr/>
        </p:nvSpPr>
        <p:spPr>
          <a:xfrm>
            <a:off x="580768" y="3887704"/>
            <a:ext cx="794539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En Puebla estará la </a:t>
            </a:r>
            <a:r>
              <a:rPr lang="es-MX" sz="1800" b="1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fabricación de los vehículos Olinia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. </a:t>
            </a:r>
            <a:r>
              <a:rPr lang="es-MX" dirty="0">
                <a:solidFill>
                  <a:srgbClr val="242424"/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Estará 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la planta de diseño, de ensamble y distribución.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CERHAN (Centro de Especialización de Recursos Humanos de Alto Nivel), para la capacitación técnica y el desarrollo de proyectos tecnológicos. Con 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laboratorios en mecatrónica, robótica, electro movilidad, es un entorno propicio para la innovación.</a:t>
            </a:r>
            <a:r>
              <a:rPr lang="es-MX" dirty="0">
                <a:effectLst/>
              </a:rPr>
              <a:t> 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A1916C1-2513-5C43-8E9A-14BC097D8DDE}"/>
              </a:ext>
            </a:extLst>
          </p:cNvPr>
          <p:cNvSpPr txBox="1"/>
          <p:nvPr/>
        </p:nvSpPr>
        <p:spPr>
          <a:xfrm>
            <a:off x="580768" y="5621201"/>
            <a:ext cx="78960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solidFill>
                  <a:srgbClr val="242424"/>
                </a:solidFill>
                <a:effectLst/>
                <a:latin typeface="+mj-lt"/>
                <a:ea typeface="Times New Roman" panose="02020603050405020304" pitchFamily="18" charset="0"/>
              </a:rPr>
              <a:t>En el 2027 se vinculará al </a:t>
            </a:r>
            <a:r>
              <a:rPr lang="es-MX" sz="1600" b="1" dirty="0">
                <a:solidFill>
                  <a:srgbClr val="242424"/>
                </a:solidFill>
                <a:effectLst/>
                <a:latin typeface="+mj-lt"/>
                <a:ea typeface="Times New Roman" panose="02020603050405020304" pitchFamily="18" charset="0"/>
              </a:rPr>
              <a:t>Centro Nacional de Diseño de Semiconductores "Kutsari", con sedes</a:t>
            </a:r>
          </a:p>
          <a:p>
            <a:r>
              <a:rPr lang="es-MX" sz="1600" b="1" dirty="0">
                <a:solidFill>
                  <a:srgbClr val="242424"/>
                </a:solidFill>
                <a:effectLst/>
                <a:latin typeface="+mj-lt"/>
                <a:ea typeface="Times New Roman" panose="02020603050405020304" pitchFamily="18" charset="0"/>
              </a:rPr>
              <a:t> en Puebla, Jalisco y Sonora</a:t>
            </a:r>
            <a:r>
              <a:rPr lang="es-MX" sz="1600" dirty="0">
                <a:solidFill>
                  <a:srgbClr val="242424"/>
                </a:solidFill>
                <a:effectLst/>
                <a:latin typeface="+mj-lt"/>
                <a:ea typeface="Times New Roman" panose="02020603050405020304" pitchFamily="18" charset="0"/>
              </a:rPr>
              <a:t>. Para el desarrollo de componentes para la industria automotriz.</a:t>
            </a:r>
            <a:endParaRPr lang="es-MX" sz="16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938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D447F1-2032-9849-B9B6-9DC1EB2A058A}"/>
              </a:ext>
            </a:extLst>
          </p:cNvPr>
          <p:cNvSpPr txBox="1"/>
          <p:nvPr/>
        </p:nvSpPr>
        <p:spPr>
          <a:xfrm>
            <a:off x="543697" y="406912"/>
            <a:ext cx="78712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La </a:t>
            </a:r>
            <a:r>
              <a:rPr lang="es-MX" sz="1800" b="1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colaboración entre instituciones como la BUAP, el INAOE y el </a:t>
            </a:r>
            <a:r>
              <a:rPr lang="es-MX" sz="1800" b="1" dirty="0">
                <a:solidFill>
                  <a:srgbClr val="C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IPN</a:t>
            </a:r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, junto con autoridades estatales y federales, asegura un enfoque integral en la creación de tecnología propia.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4EA012-6E39-1446-BC9E-5AF3F3CC8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70" y="1403037"/>
            <a:ext cx="1600200" cy="14935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74D81CD-6965-D247-BD4C-184A3F7F2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070" y="1403037"/>
            <a:ext cx="1208903" cy="11377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FD0D0E3-95B2-1D43-8B6B-9E8F4AA73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973" y="1339326"/>
            <a:ext cx="1509241" cy="140515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FCEE2F9-E59E-6342-AF3C-93EBFDCE29BD}"/>
              </a:ext>
            </a:extLst>
          </p:cNvPr>
          <p:cNvSpPr txBox="1"/>
          <p:nvPr/>
        </p:nvSpPr>
        <p:spPr>
          <a:xfrm>
            <a:off x="543697" y="3005443"/>
            <a:ext cx="24342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24242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 Puebla, Sonora y Jalisco como pilares de esta estrategia, México avanza hacia un futuro donde la tecnología y la sostenibilidad se unen para transformar la industria automotriz. </a:t>
            </a:r>
            <a:endParaRPr lang="es-ES_tradnl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6019AC3-323F-C148-A189-0B809B190C5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24" y="3005443"/>
            <a:ext cx="5612765" cy="3463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244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218</Words>
  <Application>Microsoft Macintosh PowerPoint</Application>
  <PresentationFormat>Presentación en pantalla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J. Reyes Herrera</dc:creator>
  <cp:lastModifiedBy>Santiago J. Reyes Herrera</cp:lastModifiedBy>
  <cp:revision>3</cp:revision>
  <dcterms:created xsi:type="dcterms:W3CDTF">2025-03-09T19:43:44Z</dcterms:created>
  <dcterms:modified xsi:type="dcterms:W3CDTF">2025-03-10T04:11:18Z</dcterms:modified>
</cp:coreProperties>
</file>